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D920C-1ED9-4814-B545-7817A7A892A9}" type="datetimeFigureOut">
              <a:rPr kumimoji="1" lang="ja-JP" altLang="en-US" smtClean="0"/>
              <a:t>2019/9/29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54ECC-1607-49F6-A5E8-1834431D2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5285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D920C-1ED9-4814-B545-7817A7A892A9}" type="datetimeFigureOut">
              <a:rPr kumimoji="1" lang="ja-JP" altLang="en-US" smtClean="0"/>
              <a:t>2019/9/29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54ECC-1607-49F6-A5E8-1834431D21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9017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3" name="図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519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平佐多 久晶</dc:creator>
  <cp:lastModifiedBy>平佐多 久晶</cp:lastModifiedBy>
  <cp:revision>1</cp:revision>
  <dcterms:created xsi:type="dcterms:W3CDTF">2019-09-29T06:00:05Z</dcterms:created>
  <dcterms:modified xsi:type="dcterms:W3CDTF">2019-09-29T06:00:05Z</dcterms:modified>
</cp:coreProperties>
</file>